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20211125_1.8M_Alumina_30_40_1637865943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Thursday November 25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005A4F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A4E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A4F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A4E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005A4F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A4E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A4F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A4E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0</a:t>
            </a:r>
          </a:p>
        </p:txBody>
      </p:sp>
      <p:pic>
        <p:nvPicPr>
          <p:cNvPr id="3" name="Picture 2" descr="sjsc_005A4F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005A4E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005A4F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005A4E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1</a:t>
            </a:r>
          </a:p>
        </p:txBody>
      </p:sp>
      <p:pic>
        <p:nvPicPr>
          <p:cNvPr id="3" name="Picture 2" descr="sjsc_005A4F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005A4E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005A4F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005A4E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A4F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A4E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A4F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005A4E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A4F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A4E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A4F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005A4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5A4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005A4E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005A4F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005A4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A4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A4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A4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005A4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A4F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A4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A4F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